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65" r:id="rId6"/>
    <p:sldId id="266" r:id="rId7"/>
    <p:sldId id="279" r:id="rId8"/>
    <p:sldId id="268" r:id="rId9"/>
    <p:sldId id="276" r:id="rId10"/>
    <p:sldId id="27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9C6D"/>
    <a:srgbClr val="DF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E0ED5-0600-4032-8B94-022F0DE3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CD23A7-C400-4D8C-9701-D36ED134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7FFE3-59BC-4F81-9105-15F97B4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33788-DDED-413E-9BC6-6F12B75F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513B3-A7C8-404F-B650-F8A9647F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60BC1-D64A-4319-BADF-9F2985B0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D4FB0A-8F8C-4056-9AA6-8CF8F1B9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6D59B-4F5F-41A8-8414-F47578F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04488-38C2-4770-B681-66DD469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BB41A7-BA3D-461E-A8A5-038A5C1C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6691E2-2B39-436D-BC53-8C2824E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3ABB6D-C85E-4075-89DD-1F56C0DD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3F3C5-3F4F-46BE-B87D-2E43653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16FCF-12D7-446F-B9B3-6E967C1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46889-3355-45C7-8307-0358A845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ED4BC-E80E-449D-9B35-3EDB581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656E0-8720-4D9E-8AD3-5A1649D5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50BE3-BA44-4635-89A0-4DFE504E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288A6-431E-447B-A5C5-10F0E70F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02E07-3920-4537-B000-DDD374F7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08B4D-0440-4E9C-9A0B-E155EAC2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4A5CBB-BE70-427E-A2D4-8FEC99A7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B212-5ADC-441C-9DE8-FD0EE790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B4696-3AEA-478E-9F85-10C57322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4BD29-CDF7-4503-86DA-961E056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60F7A-8E0C-447D-B9D9-C319E8F8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6CDF1-F7A5-4D07-9BDA-A58B461DF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ABEED1-D426-46A3-9CF0-74AB3699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A13FD-6E2E-4983-AC31-2A39618E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8444C-219E-465C-953C-D37A4041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C2588-8839-4EDF-93E2-FC16480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2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D2B8A-462B-4D9B-99A1-B59E4BA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6B2F1-FF79-45A8-8F14-5226B751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0006A4-8EDB-482D-91EE-F95E4BDB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2FD1BC-0A37-403E-8937-49AC61C3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B04A35-C248-4C3A-AE94-F7D3C36E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36125C-21D9-4C58-B621-7A29A11C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1DE155-C5DC-426B-852C-F31EF3B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51B28D-5C34-4C28-9BB3-919D302D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F1C-A7B0-4EE7-835F-687FE457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9E8F3F-461B-4492-8DE3-014BB121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2884EE-0D11-4FCF-901D-EA4834E5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5A0294-6982-49C8-8EF5-CB46EA5E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AB1F81-A7DD-4633-813F-966A75A0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9EAACD-0B6A-4782-A5AF-EBA68B0C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085EF-EDCC-41CF-ADEE-6E15F5FD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3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00B5-D7B3-42B3-8019-CF6D670E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09A21-05F1-455B-AD41-03A85CD7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31A89-B76C-49DF-BD55-A054BE77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843544-7318-48D6-8A38-DD502E6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F68A0-DA65-4375-9CCB-FBE7440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CE69E-2C18-4CE7-B824-ADE2455A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5122-383F-479F-A2F1-0146E5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ADDCC-C75A-462F-90D2-47EA5306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FA24E-02B3-44C8-B80C-D345804B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EECEA-989A-4F28-913C-281D84D4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E336BF-C0A0-4E8D-8D80-6C506CC3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FD9FA-CCEA-4921-98DD-3DE8A8B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D8F759-F37C-4ED2-B7BC-8EC1E0C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00D2F6-7A5F-484A-AC81-4E22D82F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9986A-43D7-4DD3-A3E0-3399FDFB5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F430-E191-40B5-991D-37D29E15427C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4F061-92C0-4A7C-82A4-D22330A95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AF857-12D8-412D-B7F0-BF24525E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8B4629-DCAB-4BE0-92C1-9FEC26310A9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A254372E-3299-442A-B93E-05AD39CE8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C14DD2-5AFE-44B6-B39C-EE2A7070B6C1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4E47856-1247-4A07-BB55-7BF5E086C5E5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7F3802-EC1B-4039-AB7F-5004F1306790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/>
              <a:t>学业竞赛使用指南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3FE2CB-5CD7-4428-9D8D-5C0D72628EDA}"/>
              </a:ext>
            </a:extLst>
          </p:cNvPr>
          <p:cNvSpPr txBox="1"/>
          <p:nvPr/>
        </p:nvSpPr>
        <p:spPr>
          <a:xfrm>
            <a:off x="6311442" y="371292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黄玺</a:t>
            </a:r>
            <a:endParaRPr lang="en-US" altLang="zh-CN" dirty="0"/>
          </a:p>
          <a:p>
            <a:pPr algn="r"/>
            <a:r>
              <a:rPr lang="zh-CN" altLang="en-US" dirty="0"/>
              <a:t>厦门米雀软件科技有限公司</a:t>
            </a:r>
            <a:endParaRPr lang="en-US" altLang="zh-CN" dirty="0"/>
          </a:p>
          <a:p>
            <a:pPr algn="r"/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137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A92673A-C100-4395-81DA-AE8BF15FB633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092A57-E86F-4056-82CC-D05DCE105C45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/>
              <a:t>学业竞赛使用指南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FF49C3F-1B83-43F2-964B-4F83A5628F64}"/>
              </a:ext>
            </a:extLst>
          </p:cNvPr>
          <p:cNvSpPr txBox="1"/>
          <p:nvPr/>
        </p:nvSpPr>
        <p:spPr>
          <a:xfrm>
            <a:off x="5542000" y="34222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396568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CE1CAF5-EF3C-4869-8494-CEFDCDF6F6D3}"/>
              </a:ext>
            </a:extLst>
          </p:cNvPr>
          <p:cNvSpPr txBox="1"/>
          <p:nvPr/>
        </p:nvSpPr>
        <p:spPr>
          <a:xfrm>
            <a:off x="382556" y="1492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5727699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0FBCC36-4112-46F9-B25F-3E6067ABACCF}"/>
              </a:ext>
            </a:extLst>
          </p:cNvPr>
          <p:cNvSpPr txBox="1"/>
          <p:nvPr/>
        </p:nvSpPr>
        <p:spPr>
          <a:xfrm>
            <a:off x="724115" y="219337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校级学业竞赛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715052" y="2597211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校外学业竞赛（学院组织入口）</a:t>
            </a:r>
          </a:p>
        </p:txBody>
      </p:sp>
    </p:spTree>
    <p:extLst>
      <p:ext uri="{BB962C8B-B14F-4D97-AF65-F5344CB8AC3E}">
        <p14:creationId xmlns:p14="http://schemas.microsoft.com/office/powerpoint/2010/main" val="53161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1558ADF-EEA3-4697-ABB4-180A4152A45E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0A8161-1189-4C89-8B89-56D762F18DBA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96B108-BFC3-4D4C-8AD1-1670A881A833}"/>
              </a:ext>
            </a:extLst>
          </p:cNvPr>
          <p:cNvSpPr txBox="1"/>
          <p:nvPr/>
        </p:nvSpPr>
        <p:spPr>
          <a:xfrm>
            <a:off x="2629157" y="979336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在负责老师新建竞赛之后，找到对应竞赛，点击“</a:t>
            </a:r>
            <a:r>
              <a:rPr lang="en-US" altLang="zh-CN" dirty="0"/>
              <a:t>[</a:t>
            </a:r>
            <a:r>
              <a:rPr lang="zh-CN" altLang="en-US" dirty="0"/>
              <a:t>管理</a:t>
            </a:r>
            <a:r>
              <a:rPr lang="en-US" altLang="zh-CN" dirty="0"/>
              <a:t>]</a:t>
            </a:r>
            <a:r>
              <a:rPr lang="zh-CN" altLang="en-US" dirty="0"/>
              <a:t>”按钮。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7019605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230400" y="298800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4242C-AE5B-4599-A9EB-3A8A5953B1E1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2E23F8-EF6F-4C8F-A808-55DB129232CE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37EE875-9EDC-43DD-9F66-510D8ACCF0F9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4CAF898-B8E8-4863-BF40-C3E97E5FFEA1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5DFF0CA-9765-4A26-AE59-A9E10D3F1E4A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2591D0-515E-4BB2-ABEC-B69AB5477D28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EF602F1-20DF-41C2-9CDE-7B49C80AD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2033396"/>
            <a:ext cx="9056707" cy="3305774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160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855530-AA39-43D1-AE4F-FC6BA84F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955" y="1505526"/>
            <a:ext cx="6911300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在新页面中，填写基本情况</a:t>
            </a:r>
          </a:p>
        </p:txBody>
      </p:sp>
    </p:spTree>
    <p:extLst>
      <p:ext uri="{BB962C8B-B14F-4D97-AF65-F5344CB8AC3E}">
        <p14:creationId xmlns:p14="http://schemas.microsoft.com/office/powerpoint/2010/main" val="127916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在教务处审核后，继续找到该记录，点击“</a:t>
            </a:r>
            <a:r>
              <a:rPr lang="en-US" altLang="zh-CN" dirty="0"/>
              <a:t>[</a:t>
            </a:r>
            <a:r>
              <a:rPr lang="zh-CN" altLang="en-US" dirty="0"/>
              <a:t>管理</a:t>
            </a:r>
            <a:r>
              <a:rPr lang="en-US" altLang="zh-CN" dirty="0"/>
              <a:t>]</a:t>
            </a:r>
            <a:r>
              <a:rPr lang="zh-CN" altLang="en-US" dirty="0"/>
              <a:t>”。项目状态是“待录入获奖信息”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4B18E6-2567-4A0C-B6E7-EBC628D8D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2107628"/>
            <a:ext cx="9471692" cy="345468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89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996" y="1568896"/>
            <a:ext cx="8924366" cy="428768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在获奖名单页面</a:t>
            </a:r>
            <a:r>
              <a:rPr lang="zh-CN" altLang="en-US"/>
              <a:t>中，查核每一个获奖记录。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17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585" y="1552574"/>
            <a:ext cx="4175119" cy="428768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填写表单，并且录入“获奖证书”。</a:t>
            </a:r>
          </a:p>
        </p:txBody>
      </p:sp>
    </p:spTree>
    <p:extLst>
      <p:ext uri="{BB962C8B-B14F-4D97-AF65-F5344CB8AC3E}">
        <p14:creationId xmlns:p14="http://schemas.microsoft.com/office/powerpoint/2010/main" val="62452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校外学业竞赛（学院组织入口）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审核完“竞赛结果”后，接着审核“获奖总结”页。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79E85E4-6C98-4430-A912-7B061C3C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006" y="1412038"/>
            <a:ext cx="5350799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78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/>
              <a:t>校外学业竞赛（学院组织入口）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学院管理员在其确认所有结果正确之后，即可给予学生学分。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5E7A44A-BD91-40A6-B869-ED7FFCFAC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006" y="1412038"/>
            <a:ext cx="5350799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0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379</Words>
  <Application>Microsoft Office PowerPoint</Application>
  <PresentationFormat>宽屏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Huangxi</dc:creator>
  <cp:lastModifiedBy>Huangxi</cp:lastModifiedBy>
  <cp:revision>28</cp:revision>
  <dcterms:created xsi:type="dcterms:W3CDTF">2021-09-15T02:34:22Z</dcterms:created>
  <dcterms:modified xsi:type="dcterms:W3CDTF">2021-10-14T12:58:19Z</dcterms:modified>
</cp:coreProperties>
</file>